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>
        <p:scale>
          <a:sx n="77" d="100"/>
          <a:sy n="77" d="100"/>
        </p:scale>
        <p:origin x="-15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Basic Facts </a:t>
            </a:r>
            <a:r>
              <a:rPr lang="en-US" sz="8000" dirty="0" smtClean="0"/>
              <a:t>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14 - 11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17 - 11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7</a:t>
            </a:r>
            <a:r>
              <a:rPr lang="en-US" sz="15000" dirty="0" smtClean="0"/>
              <a:t>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16 - 11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8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19 - 11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9</a:t>
            </a:r>
            <a:r>
              <a:rPr lang="en-US" sz="15000" dirty="0" smtClean="0"/>
              <a:t>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18 –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2</a:t>
            </a:r>
            <a:r>
              <a:rPr lang="en-US" sz="15000" dirty="0" smtClean="0"/>
              <a:t>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12 –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20 - 11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16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18</a:t>
            </a:r>
          </a:p>
          <a:p>
            <a:pPr marL="0" indent="0">
              <a:buNone/>
            </a:pPr>
            <a:r>
              <a:rPr lang="en-US" dirty="0" smtClean="0"/>
              <a:t>12.	5</a:t>
            </a:r>
          </a:p>
          <a:p>
            <a:pPr marL="0" indent="0">
              <a:buNone/>
            </a:pPr>
            <a:r>
              <a:rPr lang="en-US" dirty="0" smtClean="0"/>
              <a:t>13.	19</a:t>
            </a:r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8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20</a:t>
            </a:r>
          </a:p>
          <a:p>
            <a:pPr marL="0" indent="0">
              <a:buNone/>
            </a:pPr>
            <a:r>
              <a:rPr lang="en-US" dirty="0" smtClean="0"/>
              <a:t>16.	7</a:t>
            </a:r>
          </a:p>
          <a:p>
            <a:pPr marL="0" indent="0">
              <a:buNone/>
            </a:pPr>
            <a:r>
              <a:rPr lang="en-US" dirty="0" smtClean="0"/>
              <a:t>17.	13</a:t>
            </a:r>
          </a:p>
          <a:p>
            <a:pPr marL="0" indent="0">
              <a:buNone/>
            </a:pPr>
            <a:r>
              <a:rPr lang="en-US" dirty="0" smtClean="0"/>
              <a:t>18.	1</a:t>
            </a:r>
          </a:p>
          <a:p>
            <a:pPr marL="0" indent="0">
              <a:buNone/>
            </a:pPr>
            <a:r>
              <a:rPr lang="en-US" dirty="0" smtClean="0"/>
              <a:t>19.	</a:t>
            </a:r>
            <a:r>
              <a:rPr lang="en-US" smtClean="0"/>
              <a:t>21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dirty="0"/>
              <a:t>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+ 11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11 - 11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+ 11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13 - 11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4 + 11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15 - 11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+ 11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4884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 Facts Challenge </vt:lpstr>
      <vt:lpstr>Does your board look like this?</vt:lpstr>
      <vt:lpstr>1.</vt:lpstr>
      <vt:lpstr>2.</vt:lpstr>
      <vt:lpstr>PowerPoint Presentation</vt:lpstr>
      <vt:lpstr>13 - 11 =</vt:lpstr>
      <vt:lpstr>PowerPoint Presentation</vt:lpstr>
      <vt:lpstr>15 - 11 =</vt:lpstr>
      <vt:lpstr>5 + 11 =</vt:lpstr>
      <vt:lpstr>14 - 11 =</vt:lpstr>
      <vt:lpstr>6 + 11 =</vt:lpstr>
      <vt:lpstr>17 - 11 =</vt:lpstr>
      <vt:lpstr>7 + 11 =</vt:lpstr>
      <vt:lpstr>16 - 11 =</vt:lpstr>
      <vt:lpstr>8 + 11 =</vt:lpstr>
      <vt:lpstr>PowerPoint Presentation</vt:lpstr>
      <vt:lpstr>9 + 11 =</vt:lpstr>
      <vt:lpstr>18 – 11 =</vt:lpstr>
      <vt:lpstr>2 + 11 =</vt:lpstr>
      <vt:lpstr>12 – 11 =</vt:lpstr>
      <vt:lpstr>10 + 11 =</vt:lpstr>
      <vt:lpstr>20 - 11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Katrina Skipper</cp:lastModifiedBy>
  <cp:revision>152</cp:revision>
  <dcterms:created xsi:type="dcterms:W3CDTF">2011-11-15T12:00:27Z</dcterms:created>
  <dcterms:modified xsi:type="dcterms:W3CDTF">2013-06-13T07:32:47Z</dcterms:modified>
</cp:coreProperties>
</file>