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5" autoAdjust="0"/>
    <p:restoredTop sz="94727" autoAdjust="0"/>
  </p:normalViewPr>
  <p:slideViewPr>
    <p:cSldViewPr>
      <p:cViewPr>
        <p:scale>
          <a:sx n="77" d="100"/>
          <a:sy n="77" d="100"/>
        </p:scale>
        <p:origin x="-15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/>
              <a:t>BasicFacts</a:t>
            </a:r>
            <a:r>
              <a:rPr lang="en-US" sz="8000" dirty="0" smtClean="0"/>
              <a:t>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58 + 11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33 + 19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99 - 7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67 - 12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92 - 13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49 - 28=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 smtClean="0"/>
              <a:t>69 + 12=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8</a:t>
            </a:r>
            <a:r>
              <a:rPr lang="en-US" sz="15000" dirty="0" smtClean="0"/>
              <a:t>5 - 70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29 + 79=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97 – 86=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85 - 54=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18 + 59=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smtClean="0"/>
              <a:t>31 + 44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3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64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69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92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55</a:t>
            </a:r>
          </a:p>
          <a:p>
            <a:pPr marL="0" indent="0">
              <a:buNone/>
            </a:pPr>
            <a:r>
              <a:rPr lang="en-US" dirty="0" smtClean="0"/>
              <a:t>12.	79</a:t>
            </a:r>
          </a:p>
          <a:p>
            <a:pPr marL="0" indent="0">
              <a:buNone/>
            </a:pPr>
            <a:r>
              <a:rPr lang="en-US" dirty="0" smtClean="0"/>
              <a:t>13.	21</a:t>
            </a:r>
          </a:p>
          <a:p>
            <a:pPr marL="0" indent="0">
              <a:buNone/>
            </a:pPr>
            <a:r>
              <a:rPr lang="en-US" dirty="0" smtClean="0"/>
              <a:t>14.	81</a:t>
            </a:r>
          </a:p>
          <a:p>
            <a:pPr marL="0" indent="0">
              <a:buNone/>
            </a:pPr>
            <a:r>
              <a:rPr lang="en-US" dirty="0" smtClean="0"/>
              <a:t>15.	15</a:t>
            </a:r>
          </a:p>
          <a:p>
            <a:pPr marL="0" indent="0">
              <a:buNone/>
            </a:pPr>
            <a:r>
              <a:rPr lang="en-US" dirty="0" smtClean="0"/>
              <a:t>16.	108</a:t>
            </a:r>
          </a:p>
          <a:p>
            <a:pPr marL="0" indent="0">
              <a:buNone/>
            </a:pPr>
            <a:r>
              <a:rPr lang="en-US" dirty="0" smtClean="0"/>
              <a:t>17.	11</a:t>
            </a:r>
          </a:p>
          <a:p>
            <a:pPr marL="0" indent="0">
              <a:buNone/>
            </a:pPr>
            <a:r>
              <a:rPr lang="en-US" dirty="0" smtClean="0"/>
              <a:t>18.	31</a:t>
            </a:r>
          </a:p>
          <a:p>
            <a:pPr marL="0" indent="0">
              <a:buNone/>
            </a:pPr>
            <a:r>
              <a:rPr lang="en-US" dirty="0" smtClean="0"/>
              <a:t>19.	77</a:t>
            </a:r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 smtClean="0"/>
              <a:t>75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16 + 14=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33 - 19=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11 + 36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28 + 25=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48 </a:t>
            </a:r>
            <a:r>
              <a:rPr lang="en-US" sz="15000" dirty="0"/>
              <a:t>-</a:t>
            </a:r>
            <a:r>
              <a:rPr lang="en-US" sz="15000" dirty="0" smtClean="0"/>
              <a:t> 45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46 + 18=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13 + 37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199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BasicFacts Challenge </vt:lpstr>
      <vt:lpstr>Does your board look like this?</vt:lpstr>
      <vt:lpstr>1.</vt:lpstr>
      <vt:lpstr>2.</vt:lpstr>
      <vt:lpstr>PowerPoint Presentation</vt:lpstr>
      <vt:lpstr>28 + 25=</vt:lpstr>
      <vt:lpstr>PowerPoint Presentation</vt:lpstr>
      <vt:lpstr>46 + 18=</vt:lpstr>
      <vt:lpstr>13 + 37 =</vt:lpstr>
      <vt:lpstr>58 + 11 =</vt:lpstr>
      <vt:lpstr>33 + 19 =</vt:lpstr>
      <vt:lpstr>99 - 7 =</vt:lpstr>
      <vt:lpstr>67 - 12 =</vt:lpstr>
      <vt:lpstr>92 - 13 =</vt:lpstr>
      <vt:lpstr>49 - 28=</vt:lpstr>
      <vt:lpstr>PowerPoint Presentation</vt:lpstr>
      <vt:lpstr>85 - 70 =</vt:lpstr>
      <vt:lpstr>29 + 79=</vt:lpstr>
      <vt:lpstr>97 – 86=</vt:lpstr>
      <vt:lpstr>85 - 54=</vt:lpstr>
      <vt:lpstr>18 + 59=</vt:lpstr>
      <vt:lpstr>31 + 44 =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Eibhlin Marie Newell</cp:lastModifiedBy>
  <cp:revision>146</cp:revision>
  <dcterms:created xsi:type="dcterms:W3CDTF">2011-11-15T12:00:27Z</dcterms:created>
  <dcterms:modified xsi:type="dcterms:W3CDTF">2015-01-25T06:34:33Z</dcterms:modified>
</cp:coreProperties>
</file>