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7" r:id="rId5"/>
    <p:sldId id="258" r:id="rId6"/>
    <p:sldId id="262" r:id="rId7"/>
    <p:sldId id="261" r:id="rId8"/>
    <p:sldId id="259" r:id="rId9"/>
    <p:sldId id="260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86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179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512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570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473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   714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389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551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154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776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382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958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500</a:t>
            </a:r>
          </a:p>
          <a:p>
            <a:pPr marL="0" indent="0">
              <a:buNone/>
            </a:pPr>
            <a:r>
              <a:rPr lang="en-US" dirty="0" smtClean="0"/>
              <a:t>12.	600</a:t>
            </a:r>
          </a:p>
          <a:p>
            <a:pPr marL="0" indent="0">
              <a:buNone/>
            </a:pPr>
            <a:r>
              <a:rPr lang="en-US" dirty="0" smtClean="0"/>
              <a:t>13.	500</a:t>
            </a:r>
          </a:p>
          <a:p>
            <a:pPr marL="0" indent="0">
              <a:buNone/>
            </a:pPr>
            <a:r>
              <a:rPr lang="en-US" dirty="0" smtClean="0"/>
              <a:t>14.	700</a:t>
            </a:r>
          </a:p>
          <a:p>
            <a:pPr marL="0" indent="0">
              <a:buNone/>
            </a:pPr>
            <a:r>
              <a:rPr lang="en-US" dirty="0" smtClean="0"/>
              <a:t>15.	400</a:t>
            </a:r>
          </a:p>
          <a:p>
            <a:pPr marL="0" indent="0">
              <a:buNone/>
            </a:pPr>
            <a:r>
              <a:rPr lang="en-US" dirty="0" smtClean="0"/>
              <a:t>16.	600</a:t>
            </a:r>
          </a:p>
          <a:p>
            <a:pPr marL="0" indent="0">
              <a:buNone/>
            </a:pPr>
            <a:r>
              <a:rPr lang="en-US" dirty="0" smtClean="0"/>
              <a:t>17.	200</a:t>
            </a:r>
          </a:p>
          <a:p>
            <a:pPr marL="0" indent="0">
              <a:buNone/>
            </a:pPr>
            <a:r>
              <a:rPr lang="en-US" dirty="0" smtClean="0"/>
              <a:t>18.	800</a:t>
            </a:r>
          </a:p>
          <a:p>
            <a:pPr marL="0" indent="0">
              <a:buNone/>
            </a:pPr>
            <a:r>
              <a:rPr lang="en-US" dirty="0" smtClean="0"/>
              <a:t>19.	400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smtClean="0"/>
              <a:t>1000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Rounding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sz="9600" dirty="0" smtClean="0"/>
              <a:t>To  10/100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5344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2124221"/>
            <a:ext cx="8229600" cy="33059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41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13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69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 </a:t>
            </a:r>
            <a:r>
              <a:rPr lang="en-US" sz="15000" dirty="0" smtClean="0"/>
              <a:t>82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53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164</Words>
  <Application>Microsoft Office PowerPoint</Application>
  <PresentationFormat>On-screen Show (4:3)</PresentationFormat>
  <Paragraphs>91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BasicFacts Challenge </vt:lpstr>
      <vt:lpstr>Does your board look like this?</vt:lpstr>
      <vt:lpstr>Rounding</vt:lpstr>
      <vt:lpstr>1.</vt:lpstr>
      <vt:lpstr>2.</vt:lpstr>
      <vt:lpstr>PowerPoint Presentation</vt:lpstr>
      <vt:lpstr> 82 =</vt:lpstr>
      <vt:lpstr>PowerPoint Presentation</vt:lpstr>
      <vt:lpstr>27 =</vt:lpstr>
      <vt:lpstr>95 =</vt:lpstr>
      <vt:lpstr>86 =</vt:lpstr>
      <vt:lpstr>65 =</vt:lpstr>
      <vt:lpstr>179 =</vt:lpstr>
      <vt:lpstr>512 =</vt:lpstr>
      <vt:lpstr>570 =</vt:lpstr>
      <vt:lpstr>473 =</vt:lpstr>
      <vt:lpstr>PowerPoint Presentation</vt:lpstr>
      <vt:lpstr>389 =</vt:lpstr>
      <vt:lpstr>551 =</vt:lpstr>
      <vt:lpstr>154 =</vt:lpstr>
      <vt:lpstr>776 =</vt:lpstr>
      <vt:lpstr>382 =</vt:lpstr>
      <vt:lpstr>958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Eibhlin Marie Newell</cp:lastModifiedBy>
  <cp:revision>145</cp:revision>
  <dcterms:created xsi:type="dcterms:W3CDTF">2011-11-15T12:00:27Z</dcterms:created>
  <dcterms:modified xsi:type="dcterms:W3CDTF">2015-02-01T07:11:15Z</dcterms:modified>
</cp:coreProperties>
</file>