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7" r:id="rId5"/>
    <p:sldId id="258" r:id="rId6"/>
    <p:sldId id="262" r:id="rId7"/>
    <p:sldId id="261" r:id="rId8"/>
    <p:sldId id="259" r:id="rId9"/>
    <p:sldId id="260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 varScale="1">
        <p:scale>
          <a:sx n="65" d="100"/>
          <a:sy n="65" d="100"/>
        </p:scale>
        <p:origin x="-12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27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265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23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923</a:t>
            </a:r>
            <a:r>
              <a:rPr lang="en-US" sz="15000" dirty="0" smtClean="0"/>
              <a:t>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46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434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74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   </a:t>
            </a:r>
            <a:r>
              <a:rPr lang="en-US" sz="15000" dirty="0" smtClean="0"/>
              <a:t>278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65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552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91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845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172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545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400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900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</a:t>
            </a:r>
            <a:r>
              <a:rPr lang="en-US" dirty="0" smtClean="0"/>
              <a:t>50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12.	</a:t>
            </a:r>
            <a:r>
              <a:rPr lang="en-US" dirty="0" smtClean="0"/>
              <a:t>400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13.	</a:t>
            </a:r>
            <a:r>
              <a:rPr lang="en-US" dirty="0" smtClean="0"/>
              <a:t>70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 smtClean="0"/>
              <a:t>300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</a:t>
            </a:r>
            <a:r>
              <a:rPr lang="en-US" dirty="0" smtClean="0"/>
              <a:t>70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16.	</a:t>
            </a:r>
            <a:r>
              <a:rPr lang="en-US" dirty="0" smtClean="0"/>
              <a:t>600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17.	</a:t>
            </a:r>
            <a:r>
              <a:rPr lang="en-US" dirty="0" smtClean="0"/>
              <a:t>90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 smtClean="0"/>
              <a:t>800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</a:t>
            </a:r>
            <a:r>
              <a:rPr lang="en-US" dirty="0" smtClean="0"/>
              <a:t>200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smtClean="0"/>
              <a:t>500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9600" dirty="0" smtClean="0"/>
              <a:t>Rounding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sz="9600" dirty="0" smtClean="0"/>
              <a:t>To  10/100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6895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55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125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78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179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14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397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163</Words>
  <Application>Microsoft Office PowerPoint</Application>
  <PresentationFormat>On-screen Show (4:3)</PresentationFormat>
  <Paragraphs>91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BasicFacts Challenge </vt:lpstr>
      <vt:lpstr>Does your board look like this?</vt:lpstr>
      <vt:lpstr>Rounding</vt:lpstr>
      <vt:lpstr>1.</vt:lpstr>
      <vt:lpstr>2.</vt:lpstr>
      <vt:lpstr>PowerPoint Presentation</vt:lpstr>
      <vt:lpstr>179 =</vt:lpstr>
      <vt:lpstr>PowerPoint Presentation</vt:lpstr>
      <vt:lpstr>397 =</vt:lpstr>
      <vt:lpstr>27 =</vt:lpstr>
      <vt:lpstr>265 =</vt:lpstr>
      <vt:lpstr>23 =</vt:lpstr>
      <vt:lpstr>923 =</vt:lpstr>
      <vt:lpstr>46 =</vt:lpstr>
      <vt:lpstr>434 =</vt:lpstr>
      <vt:lpstr>74 =</vt:lpstr>
      <vt:lpstr>PowerPoint Presentation</vt:lpstr>
      <vt:lpstr>65 =</vt:lpstr>
      <vt:lpstr>552 =</vt:lpstr>
      <vt:lpstr>91 =</vt:lpstr>
      <vt:lpstr>845 =</vt:lpstr>
      <vt:lpstr>172 =</vt:lpstr>
      <vt:lpstr>545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work</cp:lastModifiedBy>
  <cp:revision>145</cp:revision>
  <dcterms:created xsi:type="dcterms:W3CDTF">2011-11-15T12:00:27Z</dcterms:created>
  <dcterms:modified xsi:type="dcterms:W3CDTF">2012-10-15T04:48:24Z</dcterms:modified>
</cp:coreProperties>
</file>