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>
        <p:scale>
          <a:sx n="77" d="100"/>
          <a:sy n="77" d="100"/>
        </p:scale>
        <p:origin x="-15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smtClean="0"/>
              <a:t>Basic Facts </a:t>
            </a:r>
            <a:r>
              <a:rPr lang="en-US" sz="8000" dirty="0" smtClean="0"/>
              <a:t>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 x 8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2</a:t>
            </a:r>
            <a:r>
              <a:rPr lang="en-US" sz="15000" dirty="0" smtClean="0"/>
              <a:t> x 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 x 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7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/>
              <a:t> </a:t>
            </a:r>
            <a:r>
              <a:rPr lang="en-US" sz="15000" dirty="0" smtClean="0"/>
              <a:t> 2 x 5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8</a:t>
            </a:r>
            <a:r>
              <a:rPr lang="en-US" sz="15000" dirty="0" smtClean="0"/>
              <a:t>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/>
              <a:t>2</a:t>
            </a:r>
            <a:r>
              <a:rPr lang="en-US" sz="15000" dirty="0" smtClean="0"/>
              <a:t> x 4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2</a:t>
            </a:r>
            <a:r>
              <a:rPr lang="en-US" sz="15000" dirty="0" smtClean="0"/>
              <a:t> x 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2</a:t>
            </a:r>
            <a:r>
              <a:rPr lang="en-US" sz="15000" dirty="0" smtClean="0"/>
              <a:t>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</a:t>
            </a:r>
            <a:r>
              <a:rPr lang="en-US" dirty="0" smtClean="0"/>
              <a:t>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12</a:t>
            </a:r>
          </a:p>
          <a:p>
            <a:pPr marL="0" indent="0">
              <a:buNone/>
            </a:pPr>
            <a:r>
              <a:rPr lang="en-US" dirty="0" smtClean="0"/>
              <a:t>12.	12</a:t>
            </a:r>
          </a:p>
          <a:p>
            <a:pPr marL="0" indent="0">
              <a:buNone/>
            </a:pPr>
            <a:r>
              <a:rPr lang="en-US" dirty="0" smtClean="0"/>
              <a:t>13.	14</a:t>
            </a:r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/>
              <a:t>1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15.	16</a:t>
            </a:r>
          </a:p>
          <a:p>
            <a:pPr marL="0" indent="0">
              <a:buNone/>
            </a:pPr>
            <a:r>
              <a:rPr lang="en-US" dirty="0" smtClean="0"/>
              <a:t>16.	8</a:t>
            </a:r>
          </a:p>
          <a:p>
            <a:pPr marL="0" indent="0">
              <a:buNone/>
            </a:pPr>
            <a:r>
              <a:rPr lang="en-US" dirty="0" smtClean="0"/>
              <a:t>17.	18</a:t>
            </a:r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20</a:t>
            </a:r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/>
              <a:t>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1 x 2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 x 1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 x 2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x 2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 x 9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201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Basic Facts Challenge </vt:lpstr>
      <vt:lpstr>Does your board look like this?</vt:lpstr>
      <vt:lpstr>1.</vt:lpstr>
      <vt:lpstr>2.</vt:lpstr>
      <vt:lpstr>PowerPoint Presentation</vt:lpstr>
      <vt:lpstr>2 x 10 =</vt:lpstr>
      <vt:lpstr>PowerPoint Presentation</vt:lpstr>
      <vt:lpstr>2 x 9 =</vt:lpstr>
      <vt:lpstr>4 x 2 =</vt:lpstr>
      <vt:lpstr>2 x 8 =</vt:lpstr>
      <vt:lpstr>5 x 2 =</vt:lpstr>
      <vt:lpstr>2 x 7 =</vt:lpstr>
      <vt:lpstr>6 x 2 =</vt:lpstr>
      <vt:lpstr>2 x 6 =</vt:lpstr>
      <vt:lpstr>7 x 2 =</vt:lpstr>
      <vt:lpstr>PowerPoint Presentation</vt:lpstr>
      <vt:lpstr>8 x 2 =</vt:lpstr>
      <vt:lpstr>2 x 4 =</vt:lpstr>
      <vt:lpstr>9 x 2 =</vt:lpstr>
      <vt:lpstr>2 x 3 =</vt:lpstr>
      <vt:lpstr>10 x 2 =</vt:lpstr>
      <vt:lpstr>2 x 2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Katrina Skipper</cp:lastModifiedBy>
  <cp:revision>147</cp:revision>
  <dcterms:created xsi:type="dcterms:W3CDTF">2011-11-15T12:00:27Z</dcterms:created>
  <dcterms:modified xsi:type="dcterms:W3CDTF">2013-06-13T07:30:56Z</dcterms:modified>
</cp:coreProperties>
</file>