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85" autoAdjust="0"/>
    <p:restoredTop sz="94727" autoAdjust="0"/>
  </p:normalViewPr>
  <p:slideViewPr>
    <p:cSldViewPr>
      <p:cViewPr varScale="1">
        <p:scale>
          <a:sx n="65" d="100"/>
          <a:sy n="65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10/15/2012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16 ÷ </a:t>
            </a:r>
            <a:r>
              <a:rPr lang="en-US" sz="15000" dirty="0" smtClean="0"/>
              <a:t>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</a:t>
            </a:r>
            <a:r>
              <a:rPr lang="en-US" sz="15000" dirty="0" smtClean="0"/>
              <a:t>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12 ÷ </a:t>
            </a:r>
            <a:r>
              <a:rPr lang="en-US" sz="15000" dirty="0" smtClean="0"/>
              <a:t>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6</a:t>
            </a:r>
            <a:r>
              <a:rPr lang="en-US" sz="15000" dirty="0" smtClean="0"/>
              <a:t> x </a:t>
            </a:r>
            <a:r>
              <a:rPr lang="en-US" sz="15000" dirty="0" smtClean="0"/>
              <a:t>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 </a:t>
            </a:r>
            <a:r>
              <a:rPr lang="en-US" sz="15000" dirty="0">
                <a:solidFill>
                  <a:prstClr val="white"/>
                </a:solidFill>
              </a:rPr>
              <a:t>÷ 2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7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 smtClean="0"/>
              <a:t>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8</a:t>
            </a:r>
            <a:r>
              <a:rPr lang="en-US" sz="15000" dirty="0" smtClean="0">
                <a:solidFill>
                  <a:prstClr val="white"/>
                </a:solidFill>
                <a:ea typeface="+mj-ea"/>
                <a:cs typeface="+mj-cs"/>
              </a:rPr>
              <a:t> </a:t>
            </a:r>
            <a:r>
              <a:rPr lang="en-US" sz="15000" dirty="0">
                <a:solidFill>
                  <a:prstClr val="white"/>
                </a:solidFill>
                <a:ea typeface="+mj-ea"/>
                <a:cs typeface="+mj-cs"/>
              </a:rPr>
              <a:t>÷ 2 </a:t>
            </a:r>
            <a:r>
              <a:rPr lang="en-US" sz="15000" dirty="0" smtClean="0"/>
              <a:t>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8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2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6</a:t>
            </a:r>
            <a:r>
              <a:rPr lang="en-US" sz="15000" dirty="0" smtClean="0">
                <a:solidFill>
                  <a:prstClr val="white"/>
                </a:solidFill>
              </a:rPr>
              <a:t> </a:t>
            </a:r>
            <a:r>
              <a:rPr lang="en-US" sz="15000" dirty="0">
                <a:solidFill>
                  <a:prstClr val="white"/>
                </a:solidFill>
              </a:rPr>
              <a:t>÷ 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9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>
                <a:solidFill>
                  <a:prstClr val="white"/>
                </a:solidFill>
              </a:rPr>
              <a:t>4</a:t>
            </a:r>
            <a:r>
              <a:rPr lang="en-US" sz="15000" dirty="0" smtClean="0">
                <a:solidFill>
                  <a:prstClr val="white"/>
                </a:solidFill>
              </a:rPr>
              <a:t> </a:t>
            </a:r>
            <a:r>
              <a:rPr lang="en-US" sz="15000" dirty="0">
                <a:solidFill>
                  <a:prstClr val="white"/>
                </a:solidFill>
              </a:rPr>
              <a:t>÷ 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10</a:t>
            </a:r>
            <a:r>
              <a:rPr lang="en-US" sz="15000" dirty="0" smtClean="0">
                <a:solidFill>
                  <a:prstClr val="white"/>
                </a:solidFill>
              </a:rPr>
              <a:t> x </a:t>
            </a:r>
            <a:r>
              <a:rPr lang="en-US" sz="15000" dirty="0">
                <a:solidFill>
                  <a:prstClr val="white"/>
                </a:solidFill>
              </a:rPr>
              <a:t>2 </a:t>
            </a:r>
            <a:r>
              <a:rPr lang="en-US" sz="15000" dirty="0" smtClean="0"/>
              <a:t>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>
                <a:solidFill>
                  <a:prstClr val="white"/>
                </a:solidFill>
              </a:rPr>
              <a:t>2 ÷ </a:t>
            </a:r>
            <a:r>
              <a:rPr lang="en-US" sz="15000" dirty="0">
                <a:solidFill>
                  <a:prstClr val="white"/>
                </a:solidFill>
              </a:rPr>
              <a:t>2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7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</a:t>
            </a:r>
            <a:r>
              <a:rPr lang="en-US" dirty="0" smtClean="0"/>
              <a:t>12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12.	</a:t>
            </a:r>
            <a:r>
              <a:rPr lang="en-US" dirty="0" smtClean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13.	</a:t>
            </a:r>
            <a:r>
              <a:rPr lang="en-US" dirty="0" smtClean="0"/>
              <a:t>14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14.	</a:t>
            </a:r>
            <a:r>
              <a:rPr lang="en-US" dirty="0"/>
              <a:t>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</a:t>
            </a:r>
            <a:r>
              <a:rPr lang="en-US" dirty="0" smtClean="0"/>
              <a:t>16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16.	3</a:t>
            </a:r>
          </a:p>
          <a:p>
            <a:pPr marL="0" indent="0">
              <a:buNone/>
            </a:pPr>
            <a:r>
              <a:rPr lang="en-US" dirty="0" smtClean="0"/>
              <a:t>17</a:t>
            </a:r>
            <a:r>
              <a:rPr lang="en-US" dirty="0" smtClean="0"/>
              <a:t>.	18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</a:t>
            </a:r>
            <a:r>
              <a:rPr lang="en-US" dirty="0" smtClean="0"/>
              <a:t>20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1 x 2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20 ÷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18 ÷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/>
              <a:t>2</a:t>
            </a:r>
            <a:r>
              <a:rPr lang="en-US" sz="15000" dirty="0" smtClean="0"/>
              <a:t> </a:t>
            </a:r>
            <a:r>
              <a:rPr lang="en-US" sz="15000" dirty="0" smtClean="0"/>
              <a:t>x 2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14 ÷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</a:t>
            </a:r>
            <a:r>
              <a:rPr lang="en-US" sz="15000" dirty="0" smtClean="0"/>
              <a:t>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200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BasicFacts Challenge </vt:lpstr>
      <vt:lpstr>Does your board look like this?</vt:lpstr>
      <vt:lpstr>1.</vt:lpstr>
      <vt:lpstr>2.</vt:lpstr>
      <vt:lpstr>PowerPoint Presentation</vt:lpstr>
      <vt:lpstr>18 ÷ 2 =</vt:lpstr>
      <vt:lpstr>PowerPoint Presentation</vt:lpstr>
      <vt:lpstr>14 ÷ 2 =</vt:lpstr>
      <vt:lpstr>4 x 2 =</vt:lpstr>
      <vt:lpstr>16 ÷ 2 =</vt:lpstr>
      <vt:lpstr>5 x 2 =</vt:lpstr>
      <vt:lpstr>12 ÷ 2 =</vt:lpstr>
      <vt:lpstr>6 x 2 =</vt:lpstr>
      <vt:lpstr>10 ÷ 2 =</vt:lpstr>
      <vt:lpstr>7 x 2 =</vt:lpstr>
      <vt:lpstr>PowerPoint Presentation</vt:lpstr>
      <vt:lpstr>8 x 2 =</vt:lpstr>
      <vt:lpstr>6 ÷ 2 =</vt:lpstr>
      <vt:lpstr>9 x 2 =</vt:lpstr>
      <vt:lpstr>4 ÷ 2 =</vt:lpstr>
      <vt:lpstr>10 x 2 =</vt:lpstr>
      <vt:lpstr>2 ÷ 2 =</vt:lpstr>
      <vt:lpstr>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work</cp:lastModifiedBy>
  <cp:revision>146</cp:revision>
  <dcterms:created xsi:type="dcterms:W3CDTF">2011-11-15T12:00:27Z</dcterms:created>
  <dcterms:modified xsi:type="dcterms:W3CDTF">2012-10-15T05:54:30Z</dcterms:modified>
</cp:coreProperties>
</file>