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85" autoAdjust="0"/>
    <p:restoredTop sz="94727" autoAdjust="0"/>
  </p:normalViewPr>
  <p:slideViewPr>
    <p:cSldViewPr>
      <p:cViewPr>
        <p:scale>
          <a:sx n="77" d="100"/>
          <a:sy n="77" d="100"/>
        </p:scale>
        <p:origin x="-15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Basic Facts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14 ÷ 7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12 ÷ 6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2 x 6 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10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5 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2 x 7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 smtClean="0"/>
              <a:t>  </a:t>
            </a:r>
            <a:r>
              <a:rPr lang="en-US" sz="15000" dirty="0">
                <a:solidFill>
                  <a:prstClr val="white"/>
                </a:solidFill>
                <a:ea typeface="+mj-ea"/>
                <a:cs typeface="+mj-cs"/>
              </a:rPr>
              <a:t>8</a:t>
            </a:r>
            <a:r>
              <a:rPr lang="en-US" sz="15000" dirty="0" smtClean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en-US" sz="15000" dirty="0">
                <a:solidFill>
                  <a:prstClr val="white"/>
                </a:solidFill>
                <a:ea typeface="+mj-ea"/>
                <a:cs typeface="+mj-cs"/>
              </a:rPr>
              <a:t>÷ </a:t>
            </a:r>
            <a:r>
              <a:rPr lang="en-US" sz="15000" dirty="0" smtClean="0">
                <a:solidFill>
                  <a:prstClr val="white"/>
                </a:solidFill>
                <a:ea typeface="+mj-ea"/>
                <a:cs typeface="+mj-cs"/>
              </a:rPr>
              <a:t>4 </a:t>
            </a:r>
            <a:r>
              <a:rPr lang="en-US" sz="15000" dirty="0" smtClean="0"/>
              <a:t>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2 x 8 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6</a:t>
            </a:r>
            <a:r>
              <a:rPr lang="en-US" sz="15000" dirty="0" smtClean="0">
                <a:solidFill>
                  <a:prstClr val="white"/>
                </a:solidFill>
              </a:rPr>
              <a:t>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3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2 x 9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4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2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2 x 10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2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1 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4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8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12</a:t>
            </a:r>
          </a:p>
          <a:p>
            <a:pPr marL="0" indent="0">
              <a:buNone/>
            </a:pPr>
            <a:r>
              <a:rPr lang="en-US" dirty="0" smtClean="0"/>
              <a:t>12.	2</a:t>
            </a:r>
          </a:p>
          <a:p>
            <a:pPr marL="0" indent="0">
              <a:buNone/>
            </a:pPr>
            <a:r>
              <a:rPr lang="en-US" dirty="0" smtClean="0"/>
              <a:t>13.	14</a:t>
            </a:r>
          </a:p>
          <a:p>
            <a:pPr marL="0" indent="0">
              <a:buNone/>
            </a:pPr>
            <a:r>
              <a:rPr lang="en-US" dirty="0" smtClean="0"/>
              <a:t>14.	</a:t>
            </a:r>
            <a:r>
              <a:rPr lang="en-US" dirty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	16</a:t>
            </a:r>
          </a:p>
          <a:p>
            <a:pPr marL="0" indent="0">
              <a:buNone/>
            </a:pPr>
            <a:r>
              <a:rPr lang="en-US" dirty="0" smtClean="0"/>
              <a:t>16.	2</a:t>
            </a:r>
          </a:p>
          <a:p>
            <a:pPr marL="0" indent="0">
              <a:buNone/>
            </a:pPr>
            <a:r>
              <a:rPr lang="en-US" dirty="0" smtClean="0"/>
              <a:t>17.	18</a:t>
            </a:r>
          </a:p>
          <a:p>
            <a:pPr marL="0" indent="0">
              <a:buNone/>
            </a:pPr>
            <a:r>
              <a:rPr lang="en-US" dirty="0" smtClean="0"/>
              <a:t>18.	</a:t>
            </a:r>
            <a:r>
              <a:rPr lang="en-US" dirty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19.	20</a:t>
            </a:r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/>
              <a:t>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2 x 1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20 ÷ 10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2 x 3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16 ÷ 8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2 x 2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18 ÷ 9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2</a:t>
            </a:r>
            <a:r>
              <a:rPr lang="en-US" sz="15000" dirty="0" smtClean="0"/>
              <a:t> x 4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5000">
        <p14:flythroug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</TotalTime>
  <Words>201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Basic Facts Challenge </vt:lpstr>
      <vt:lpstr>Does your board look like this?</vt:lpstr>
      <vt:lpstr>1.</vt:lpstr>
      <vt:lpstr>2.</vt:lpstr>
      <vt:lpstr>PowerPoint Presentation</vt:lpstr>
      <vt:lpstr>16 ÷ 8 =</vt:lpstr>
      <vt:lpstr>PowerPoint Presentation</vt:lpstr>
      <vt:lpstr>18 ÷ 9 =</vt:lpstr>
      <vt:lpstr>2 x 4 =</vt:lpstr>
      <vt:lpstr>14 ÷ 7 =</vt:lpstr>
      <vt:lpstr>2 x 5 =</vt:lpstr>
      <vt:lpstr>12 ÷ 6 =</vt:lpstr>
      <vt:lpstr>2 x 6  =</vt:lpstr>
      <vt:lpstr>10 ÷ 5  =</vt:lpstr>
      <vt:lpstr>2 x 7 =</vt:lpstr>
      <vt:lpstr>PowerPoint Presentation</vt:lpstr>
      <vt:lpstr>2 x 8  =</vt:lpstr>
      <vt:lpstr>6 ÷ 3 =</vt:lpstr>
      <vt:lpstr>2 x 9 =</vt:lpstr>
      <vt:lpstr>4 ÷ 2 =</vt:lpstr>
      <vt:lpstr>2 x 10 =</vt:lpstr>
      <vt:lpstr>2 ÷ 1  =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Steve Higgins</cp:lastModifiedBy>
  <cp:revision>150</cp:revision>
  <dcterms:created xsi:type="dcterms:W3CDTF">2011-11-15T12:00:27Z</dcterms:created>
  <dcterms:modified xsi:type="dcterms:W3CDTF">2013-02-17T04:17:30Z</dcterms:modified>
</cp:coreProperties>
</file>