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smtClean="0"/>
              <a:t>Basic Facts </a:t>
            </a:r>
            <a:r>
              <a:rPr lang="en-US" sz="8000" dirty="0" smtClean="0"/>
              <a:t>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70 ÷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6</a:t>
            </a:r>
            <a:r>
              <a:rPr lang="en-US" sz="15000" dirty="0" smtClean="0"/>
              <a:t>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60 ÷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4</a:t>
            </a:r>
            <a:r>
              <a:rPr lang="en-US" sz="15000" dirty="0" smtClean="0">
                <a:solidFill>
                  <a:prstClr val="white"/>
                </a:solidFill>
              </a:rPr>
              <a:t>0 </a:t>
            </a:r>
            <a:r>
              <a:rPr lang="en-US" sz="15000" dirty="0">
                <a:solidFill>
                  <a:prstClr val="white"/>
                </a:solidFill>
              </a:rPr>
              <a:t>÷ 10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7 x </a:t>
            </a:r>
            <a:r>
              <a:rPr lang="en-US" sz="15000" dirty="0">
                <a:solidFill>
                  <a:prstClr val="white"/>
                </a:solidFill>
              </a:rPr>
              <a:t>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5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0 ÷10 =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8 x </a:t>
            </a:r>
            <a:r>
              <a:rPr lang="en-US" sz="15000" dirty="0">
                <a:solidFill>
                  <a:prstClr val="white"/>
                </a:solidFill>
              </a:rPr>
              <a:t>10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3</a:t>
            </a:r>
            <a:r>
              <a:rPr lang="en-US" sz="15000" dirty="0" smtClean="0">
                <a:solidFill>
                  <a:prstClr val="white"/>
                </a:solidFill>
              </a:rPr>
              <a:t>0 </a:t>
            </a:r>
            <a:r>
              <a:rPr lang="en-US" sz="15000" dirty="0">
                <a:solidFill>
                  <a:prstClr val="white"/>
                </a:solidFill>
              </a:rPr>
              <a:t>÷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9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2</a:t>
            </a:r>
            <a:r>
              <a:rPr lang="en-US" sz="15000" dirty="0" smtClean="0">
                <a:solidFill>
                  <a:prstClr val="white"/>
                </a:solidFill>
              </a:rPr>
              <a:t>0 </a:t>
            </a:r>
            <a:r>
              <a:rPr lang="en-US" sz="15000" dirty="0">
                <a:solidFill>
                  <a:prstClr val="white"/>
                </a:solidFill>
              </a:rPr>
              <a:t>÷ 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1</a:t>
            </a:r>
            <a:r>
              <a:rPr lang="en-US" sz="15000" dirty="0" smtClean="0">
                <a:solidFill>
                  <a:prstClr val="white"/>
                </a:solidFill>
              </a:rPr>
              <a:t>0 x </a:t>
            </a:r>
            <a:r>
              <a:rPr lang="en-US" sz="15000" dirty="0">
                <a:solidFill>
                  <a:prstClr val="white"/>
                </a:solidFill>
              </a:rPr>
              <a:t>10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</a:t>
            </a:r>
            <a:r>
              <a:rPr lang="en-US" sz="15000" dirty="0">
                <a:solidFill>
                  <a:prstClr val="white"/>
                </a:solidFill>
              </a:rPr>
              <a:t>÷ 10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50</a:t>
            </a:r>
          </a:p>
          <a:p>
            <a:pPr marL="0" indent="0">
              <a:buNone/>
            </a:pPr>
            <a:r>
              <a:rPr lang="en-US" dirty="0" smtClean="0"/>
              <a:t>12.	4</a:t>
            </a:r>
          </a:p>
          <a:p>
            <a:pPr marL="0" indent="0">
              <a:buNone/>
            </a:pPr>
            <a:r>
              <a:rPr lang="en-US" dirty="0" smtClean="0"/>
              <a:t>13.	70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80</a:t>
            </a:r>
          </a:p>
          <a:p>
            <a:pPr marL="0" indent="0">
              <a:buNone/>
            </a:pPr>
            <a:r>
              <a:rPr lang="en-US" dirty="0" smtClean="0"/>
              <a:t>16.	3</a:t>
            </a:r>
          </a:p>
          <a:p>
            <a:pPr marL="0" indent="0">
              <a:buNone/>
            </a:pPr>
            <a:r>
              <a:rPr lang="en-US" dirty="0" smtClean="0"/>
              <a:t>17.	90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100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10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100 ÷10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90 ÷10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80 ÷10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14:flythrough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 Facts Challenge </vt:lpstr>
      <vt:lpstr>Does your board look like this?</vt:lpstr>
      <vt:lpstr>1.</vt:lpstr>
      <vt:lpstr>2.</vt:lpstr>
      <vt:lpstr>PowerPoint Presentation</vt:lpstr>
      <vt:lpstr>90 ÷10 =</vt:lpstr>
      <vt:lpstr>PowerPoint Presentation</vt:lpstr>
      <vt:lpstr>80 ÷10 =</vt:lpstr>
      <vt:lpstr>4 x 10 =</vt:lpstr>
      <vt:lpstr>70 ÷ 10 =</vt:lpstr>
      <vt:lpstr>6 x 10 =</vt:lpstr>
      <vt:lpstr>60 ÷ 10 =</vt:lpstr>
      <vt:lpstr>5 x 10 =</vt:lpstr>
      <vt:lpstr>40 ÷ 10 =</vt:lpstr>
      <vt:lpstr>7 x 10 =</vt:lpstr>
      <vt:lpstr>PowerPoint Presentation</vt:lpstr>
      <vt:lpstr>8 x 10 =</vt:lpstr>
      <vt:lpstr>30 ÷ 10 =</vt:lpstr>
      <vt:lpstr>9 x 10 =</vt:lpstr>
      <vt:lpstr>20 ÷ 10 =</vt:lpstr>
      <vt:lpstr>10 x 10 =</vt:lpstr>
      <vt:lpstr>10 ÷ 10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Katrina Skipper</cp:lastModifiedBy>
  <cp:revision>150</cp:revision>
  <dcterms:created xsi:type="dcterms:W3CDTF">2011-11-15T12:00:27Z</dcterms:created>
  <dcterms:modified xsi:type="dcterms:W3CDTF">2013-06-13T07:31:47Z</dcterms:modified>
</cp:coreProperties>
</file>