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4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7</a:t>
            </a:r>
            <a:r>
              <a:rPr lang="en-US" sz="15000" dirty="0" smtClean="0"/>
              <a:t>0 ÷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6</a:t>
            </a:r>
            <a:r>
              <a:rPr lang="en-US" sz="15000" dirty="0" smtClean="0"/>
              <a:t>0 ÷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609" y="3140968"/>
            <a:ext cx="8642543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x 6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9151" y="2996952"/>
            <a:ext cx="8736037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5</a:t>
            </a:r>
            <a:r>
              <a:rPr lang="en-US" sz="15000" dirty="0" smtClean="0">
                <a:solidFill>
                  <a:prstClr val="white"/>
                </a:solidFill>
              </a:rPr>
              <a:t>0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5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1</a:t>
            </a:r>
            <a:r>
              <a:rPr lang="en-US" sz="15000" dirty="0" smtClean="0">
                <a:solidFill>
                  <a:prstClr val="white"/>
                </a:solidFill>
              </a:rPr>
              <a:t>0 x 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 40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÷ 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1</a:t>
            </a:r>
            <a:r>
              <a:rPr lang="en-US" sz="15000" dirty="0" smtClean="0">
                <a:solidFill>
                  <a:prstClr val="white"/>
                </a:solidFill>
              </a:rPr>
              <a:t>0 x 8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3</a:t>
            </a:r>
            <a:r>
              <a:rPr lang="en-US" sz="15000" dirty="0" smtClean="0">
                <a:solidFill>
                  <a:prstClr val="white"/>
                </a:solidFill>
              </a:rPr>
              <a:t>0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3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1</a:t>
            </a:r>
            <a:r>
              <a:rPr lang="en-US" sz="15000" dirty="0" smtClean="0">
                <a:solidFill>
                  <a:prstClr val="white"/>
                </a:solidFill>
              </a:rPr>
              <a:t>0 x 9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2</a:t>
            </a:r>
            <a:r>
              <a:rPr lang="en-US" sz="15000" dirty="0" smtClean="0">
                <a:solidFill>
                  <a:prstClr val="white"/>
                </a:solidFill>
              </a:rPr>
              <a:t>0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1</a:t>
            </a:r>
            <a:r>
              <a:rPr lang="en-US" sz="15000" dirty="0" smtClean="0">
                <a:solidFill>
                  <a:prstClr val="white"/>
                </a:solidFill>
              </a:rPr>
              <a:t>0 x 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</a:t>
            </a:r>
            <a:r>
              <a:rPr lang="en-US" sz="15000" dirty="0">
                <a:solidFill>
                  <a:prstClr val="white"/>
                </a:solidFill>
              </a:rPr>
              <a:t>÷ </a:t>
            </a:r>
            <a:r>
              <a:rPr lang="en-US" sz="15000" dirty="0" smtClean="0">
                <a:solidFill>
                  <a:prstClr val="white"/>
                </a:solidFill>
              </a:rPr>
              <a:t>1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60</a:t>
            </a:r>
          </a:p>
          <a:p>
            <a:pPr marL="0" indent="0">
              <a:buNone/>
            </a:pPr>
            <a:r>
              <a:rPr lang="en-US" dirty="0" smtClean="0"/>
              <a:t>12.	10</a:t>
            </a:r>
          </a:p>
          <a:p>
            <a:pPr marL="0" indent="0">
              <a:buNone/>
            </a:pPr>
            <a:r>
              <a:rPr lang="en-US" dirty="0" smtClean="0"/>
              <a:t>13.	70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1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15.	80</a:t>
            </a:r>
          </a:p>
          <a:p>
            <a:pPr marL="0" indent="0">
              <a:buNone/>
            </a:pPr>
            <a:r>
              <a:rPr lang="en-US" dirty="0" smtClean="0"/>
              <a:t>16.	10</a:t>
            </a:r>
          </a:p>
          <a:p>
            <a:pPr marL="0" indent="0">
              <a:buNone/>
            </a:pPr>
            <a:r>
              <a:rPr lang="en-US" dirty="0" smtClean="0"/>
              <a:t>17.	90</a:t>
            </a:r>
          </a:p>
          <a:p>
            <a:pPr marL="0" indent="0">
              <a:buNone/>
            </a:pPr>
            <a:r>
              <a:rPr lang="en-US" dirty="0" smtClean="0"/>
              <a:t>18.	10</a:t>
            </a:r>
          </a:p>
          <a:p>
            <a:pPr marL="0" indent="0">
              <a:buNone/>
            </a:pPr>
            <a:r>
              <a:rPr lang="en-US" dirty="0" smtClean="0"/>
              <a:t>19.	100</a:t>
            </a:r>
          </a:p>
          <a:p>
            <a:pPr marL="0" indent="0">
              <a:buNone/>
            </a:pPr>
            <a:r>
              <a:rPr lang="en-US" dirty="0" smtClean="0"/>
              <a:t>20.	10</a:t>
            </a:r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10 x 1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100 ÷10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10 x 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9</a:t>
            </a:r>
            <a:r>
              <a:rPr lang="en-US" sz="15000" dirty="0" smtClean="0"/>
              <a:t>0 ÷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10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80 ÷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BasicFacts Challenge </vt:lpstr>
      <vt:lpstr>Does your board look like this?</vt:lpstr>
      <vt:lpstr>1.</vt:lpstr>
      <vt:lpstr>2.</vt:lpstr>
      <vt:lpstr>PowerPoint Presentation</vt:lpstr>
      <vt:lpstr>90 ÷ 9 =</vt:lpstr>
      <vt:lpstr>PowerPoint Presentation</vt:lpstr>
      <vt:lpstr>80 ÷ 8 =</vt:lpstr>
      <vt:lpstr>10 x 4 =</vt:lpstr>
      <vt:lpstr>70 ÷ 7 =</vt:lpstr>
      <vt:lpstr>10 x 5 =</vt:lpstr>
      <vt:lpstr>60 ÷ 6 =</vt:lpstr>
      <vt:lpstr>10 x 6 =</vt:lpstr>
      <vt:lpstr>50 ÷ 5 =</vt:lpstr>
      <vt:lpstr>10 x 7 =</vt:lpstr>
      <vt:lpstr>PowerPoint Presentation</vt:lpstr>
      <vt:lpstr>10 x 8 =</vt:lpstr>
      <vt:lpstr>30 ÷ 3 =</vt:lpstr>
      <vt:lpstr>10 x 9 =</vt:lpstr>
      <vt:lpstr>20 ÷ 2 =</vt:lpstr>
      <vt:lpstr>10 x 10 =</vt:lpstr>
      <vt:lpstr>10 ÷ 1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Steve Higgins</cp:lastModifiedBy>
  <cp:revision>149</cp:revision>
  <dcterms:created xsi:type="dcterms:W3CDTF">2011-11-15T12:00:27Z</dcterms:created>
  <dcterms:modified xsi:type="dcterms:W3CDTF">2013-03-07T04:52:13Z</dcterms:modified>
</cp:coreProperties>
</file>