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7" r:id="rId4"/>
    <p:sldId id="258" r:id="rId5"/>
    <p:sldId id="262" r:id="rId6"/>
    <p:sldId id="261" r:id="rId7"/>
    <p:sldId id="259" r:id="rId8"/>
    <p:sldId id="260" r:id="rId9"/>
    <p:sldId id="263" r:id="rId10"/>
    <p:sldId id="264" r:id="rId11"/>
    <p:sldId id="265" r:id="rId12"/>
    <p:sldId id="266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85" autoAdjust="0"/>
    <p:restoredTop sz="94727" autoAdjust="0"/>
  </p:normalViewPr>
  <p:slideViewPr>
    <p:cSldViewPr>
      <p:cViewPr>
        <p:scale>
          <a:sx n="77" d="100"/>
          <a:sy n="77" d="100"/>
        </p:scale>
        <p:origin x="-150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15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000">
        <p14:flythrough/>
      </p:transition>
    </mc:Choice>
    <mc:Fallback>
      <p:transition spd="slow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10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000">
        <p14:flythrough/>
      </p:transition>
    </mc:Choice>
    <mc:Fallback>
      <p:transition spd="slow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617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000">
        <p14:flythrough/>
      </p:transition>
    </mc:Choice>
    <mc:Fallback>
      <p:transition spd="slow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74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000">
        <p14:flythrough/>
      </p:transition>
    </mc:Choice>
    <mc:Fallback>
      <p:transition spd="slow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000">
        <p14:flythrough/>
      </p:transition>
    </mc:Choice>
    <mc:Fallback>
      <p:transition spd="slow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09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000">
        <p14:flythrough/>
      </p:transition>
    </mc:Choice>
    <mc:Fallback>
      <p:transition spd="slow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272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000">
        <p14:flythrough/>
      </p:transition>
    </mc:Choice>
    <mc:Fallback>
      <p:transition spd="slow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62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000">
        <p14:flythrough/>
      </p:transition>
    </mc:Choice>
    <mc:Fallback>
      <p:transition spd="slow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76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000">
        <p14:flythrough/>
      </p:transition>
    </mc:Choice>
    <mc:Fallback>
      <p:transition spd="slow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86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000">
        <p14:flythrough/>
      </p:transition>
    </mc:Choice>
    <mc:Fallback>
      <p:transition spd="slow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1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000">
        <p14:flythrough/>
      </p:transition>
    </mc:Choice>
    <mc:Fallback>
      <p:transition spd="slow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694C7-AF83-4105-A7C5-56BB8D5E6B5C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76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800" advTm="15000">
        <p14:flythrough/>
      </p:transition>
    </mc:Choice>
    <mc:Fallback>
      <p:transition spd="slow" advTm="1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000" dirty="0" err="1" smtClean="0"/>
              <a:t>BasicFacts</a:t>
            </a:r>
            <a:r>
              <a:rPr lang="en-US" sz="8000" dirty="0" smtClean="0"/>
              <a:t> Challenge</a:t>
            </a:r>
            <a:br>
              <a:rPr lang="en-US" sz="8000" dirty="0" smtClean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872808" cy="32179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000" dirty="0" smtClean="0"/>
              <a:t>Have you got your:</a:t>
            </a:r>
          </a:p>
          <a:p>
            <a:pPr algn="l"/>
            <a:r>
              <a:rPr lang="en-US" sz="4000" dirty="0" smtClean="0"/>
              <a:t>Whiteboard?</a:t>
            </a:r>
          </a:p>
          <a:p>
            <a:pPr algn="l"/>
            <a:r>
              <a:rPr lang="en-US" sz="4000" dirty="0" smtClean="0"/>
              <a:t>Pen?</a:t>
            </a:r>
          </a:p>
          <a:p>
            <a:pPr algn="l"/>
            <a:r>
              <a:rPr lang="en-US" sz="4000" dirty="0" smtClean="0"/>
              <a:t>Thinking cap on?</a:t>
            </a:r>
          </a:p>
          <a:p>
            <a:pPr algn="l"/>
            <a:r>
              <a:rPr lang="en-US" sz="4000" dirty="0" smtClean="0"/>
              <a:t>Board numbered to 20?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8705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000">
        <p14:flythrough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5 x 7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8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910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000">
        <p14:flythrough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5 x 5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9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207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000">
        <p14:flythrough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5</a:t>
            </a:r>
            <a:r>
              <a:rPr lang="en-US" sz="15000" dirty="0" smtClean="0"/>
              <a:t> x 6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265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000">
        <p14:flythrough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6 x 5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11.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450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000">
        <p14:flythrough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5</a:t>
            </a:r>
            <a:r>
              <a:rPr lang="en-US" sz="15000" dirty="0" smtClean="0"/>
              <a:t> x 5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12.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86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000">
        <p14:flythrough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21297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7 x 5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13.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68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000">
        <p14:flythrough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14.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1349" y="2438400"/>
            <a:ext cx="699164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0" dirty="0" smtClean="0"/>
              <a:t>  5 x 4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115214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000">
        <p14:flythrough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292494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8 x 5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15.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120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000">
        <p14:flythrough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924944"/>
            <a:ext cx="8589640" cy="1719064"/>
          </a:xfrm>
        </p:spPr>
        <p:txBody>
          <a:bodyPr>
            <a:noAutofit/>
          </a:bodyPr>
          <a:lstStyle/>
          <a:p>
            <a:r>
              <a:rPr lang="en-US" sz="15000" dirty="0"/>
              <a:t>5</a:t>
            </a:r>
            <a:r>
              <a:rPr lang="en-US" sz="15000" dirty="0" smtClean="0"/>
              <a:t> x 3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16.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44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000">
        <p14:flythrough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9 x 5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17.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872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000">
        <p14:flythrough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your board look like this?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r>
              <a:rPr lang="en-US" dirty="0" smtClean="0"/>
              <a:t>3.</a:t>
            </a:r>
          </a:p>
          <a:p>
            <a:pPr marL="0" indent="0">
              <a:buNone/>
            </a:pPr>
            <a:r>
              <a:rPr lang="en-US" dirty="0" smtClean="0"/>
              <a:t>4.</a:t>
            </a:r>
          </a:p>
          <a:p>
            <a:pPr marL="0" indent="0">
              <a:buNone/>
            </a:pPr>
            <a:r>
              <a:rPr lang="en-US" dirty="0" smtClean="0"/>
              <a:t>5.</a:t>
            </a:r>
          </a:p>
          <a:p>
            <a:pPr marL="0" indent="0">
              <a:buNone/>
            </a:pPr>
            <a:r>
              <a:rPr lang="en-US" dirty="0" smtClean="0"/>
              <a:t>6.</a:t>
            </a:r>
          </a:p>
          <a:p>
            <a:pPr marL="0" indent="0">
              <a:buNone/>
            </a:pPr>
            <a:r>
              <a:rPr lang="en-US" dirty="0" smtClean="0"/>
              <a:t>7.</a:t>
            </a:r>
          </a:p>
          <a:p>
            <a:pPr marL="0" indent="0">
              <a:buNone/>
            </a:pPr>
            <a:r>
              <a:rPr lang="en-US" dirty="0" smtClean="0"/>
              <a:t>8.</a:t>
            </a:r>
          </a:p>
          <a:p>
            <a:pPr marL="0" indent="0">
              <a:buNone/>
            </a:pPr>
            <a:r>
              <a:rPr lang="en-US" dirty="0" smtClean="0"/>
              <a:t>9.</a:t>
            </a:r>
          </a:p>
          <a:p>
            <a:pPr marL="0" indent="0">
              <a:buNone/>
            </a:pP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</a:t>
            </a:r>
          </a:p>
          <a:p>
            <a:pPr marL="0" indent="0">
              <a:buNone/>
            </a:pPr>
            <a:r>
              <a:rPr lang="en-US" dirty="0" smtClean="0"/>
              <a:t>12.</a:t>
            </a:r>
          </a:p>
          <a:p>
            <a:pPr marL="0" indent="0">
              <a:buNone/>
            </a:pPr>
            <a:r>
              <a:rPr lang="en-US" dirty="0" smtClean="0"/>
              <a:t>13.</a:t>
            </a:r>
          </a:p>
          <a:p>
            <a:pPr marL="0" indent="0">
              <a:buNone/>
            </a:pPr>
            <a:r>
              <a:rPr lang="en-US" dirty="0" smtClean="0"/>
              <a:t>14.</a:t>
            </a:r>
          </a:p>
          <a:p>
            <a:pPr marL="0" indent="0">
              <a:buNone/>
            </a:pPr>
            <a:r>
              <a:rPr lang="en-US" dirty="0" smtClean="0"/>
              <a:t>15.</a:t>
            </a:r>
          </a:p>
          <a:p>
            <a:pPr marL="0" indent="0">
              <a:buNone/>
            </a:pPr>
            <a:r>
              <a:rPr lang="en-US" dirty="0" smtClean="0"/>
              <a:t>16.</a:t>
            </a:r>
          </a:p>
          <a:p>
            <a:pPr marL="0" indent="0">
              <a:buNone/>
            </a:pPr>
            <a:r>
              <a:rPr lang="en-US" dirty="0" smtClean="0"/>
              <a:t>17.</a:t>
            </a:r>
          </a:p>
          <a:p>
            <a:pPr marL="0" indent="0">
              <a:buNone/>
            </a:pPr>
            <a:r>
              <a:rPr lang="en-US" dirty="0" smtClean="0"/>
              <a:t>18.</a:t>
            </a:r>
          </a:p>
          <a:p>
            <a:pPr marL="0" indent="0">
              <a:buNone/>
            </a:pPr>
            <a:r>
              <a:rPr lang="en-US" dirty="0" smtClean="0"/>
              <a:t>19.</a:t>
            </a:r>
          </a:p>
          <a:p>
            <a:pPr marL="0" indent="0">
              <a:buNone/>
            </a:pPr>
            <a:r>
              <a:rPr lang="en-US" dirty="0" smtClean="0"/>
              <a:t>20.</a:t>
            </a:r>
          </a:p>
        </p:txBody>
      </p:sp>
    </p:spTree>
    <p:extLst>
      <p:ext uri="{BB962C8B-B14F-4D97-AF65-F5344CB8AC3E}">
        <p14:creationId xmlns:p14="http://schemas.microsoft.com/office/powerpoint/2010/main" val="2161541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000">
        <p14:flythrough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2004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5</a:t>
            </a:r>
            <a:r>
              <a:rPr lang="en-US" sz="15000" dirty="0" smtClean="0"/>
              <a:t> x 2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18.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599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000">
        <p14:flythrough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10 x 5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19.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139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000">
        <p14:flythrough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5</a:t>
            </a:r>
            <a:r>
              <a:rPr lang="en-US" sz="15000" dirty="0" smtClean="0"/>
              <a:t> x 1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20.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810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000">
        <p14:flythrough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ANSWERS</a:t>
            </a:r>
            <a:endParaRPr lang="en-US" sz="9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50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45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40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35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30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038600" cy="452596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	30</a:t>
            </a:r>
          </a:p>
          <a:p>
            <a:pPr marL="0" indent="0">
              <a:buNone/>
            </a:pPr>
            <a:r>
              <a:rPr lang="en-US" dirty="0" smtClean="0"/>
              <a:t>12.	25</a:t>
            </a:r>
          </a:p>
          <a:p>
            <a:pPr marL="0" indent="0">
              <a:buNone/>
            </a:pPr>
            <a:r>
              <a:rPr lang="en-US" dirty="0" smtClean="0"/>
              <a:t>13.	35</a:t>
            </a:r>
          </a:p>
          <a:p>
            <a:pPr marL="0" indent="0">
              <a:buNone/>
            </a:pPr>
            <a:r>
              <a:rPr lang="en-US" dirty="0" smtClean="0"/>
              <a:t>14.	20</a:t>
            </a:r>
          </a:p>
          <a:p>
            <a:pPr marL="0" indent="0">
              <a:buNone/>
            </a:pPr>
            <a:r>
              <a:rPr lang="en-US" dirty="0" smtClean="0"/>
              <a:t>15.	40</a:t>
            </a:r>
          </a:p>
          <a:p>
            <a:pPr marL="0" indent="0">
              <a:buNone/>
            </a:pPr>
            <a:r>
              <a:rPr lang="en-US" dirty="0" smtClean="0"/>
              <a:t>16.	15</a:t>
            </a:r>
          </a:p>
          <a:p>
            <a:pPr marL="0" indent="0">
              <a:buNone/>
            </a:pPr>
            <a:r>
              <a:rPr lang="en-US" dirty="0" smtClean="0"/>
              <a:t>17.	45</a:t>
            </a:r>
          </a:p>
          <a:p>
            <a:pPr marL="0" indent="0">
              <a:buNone/>
            </a:pPr>
            <a:r>
              <a:rPr lang="en-US" dirty="0" smtClean="0"/>
              <a:t>18.	10</a:t>
            </a:r>
          </a:p>
          <a:p>
            <a:pPr marL="0" indent="0">
              <a:buNone/>
            </a:pPr>
            <a:r>
              <a:rPr lang="en-US" dirty="0" smtClean="0"/>
              <a:t>19.	50</a:t>
            </a:r>
          </a:p>
          <a:p>
            <a:pPr marL="0" indent="0">
              <a:buNone/>
            </a:pPr>
            <a:r>
              <a:rPr lang="en-US" dirty="0" smtClean="0"/>
              <a:t>20.	</a:t>
            </a:r>
            <a:r>
              <a:rPr lang="en-US"/>
              <a:t>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8960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000">
        <p14:flythrough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2867" y="30271"/>
            <a:ext cx="8229600" cy="1719064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1.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0" dirty="0" smtClean="0"/>
              <a:t>1 x 5 =</a:t>
            </a:r>
            <a:endParaRPr lang="en-US" sz="18000" dirty="0"/>
          </a:p>
        </p:txBody>
      </p:sp>
    </p:spTree>
    <p:extLst>
      <p:ext uri="{BB962C8B-B14F-4D97-AF65-F5344CB8AC3E}">
        <p14:creationId xmlns:p14="http://schemas.microsoft.com/office/powerpoint/2010/main" val="1009075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000">
        <p14:flythrough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904891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2.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0135" y="2831123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5 x 10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36169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000">
        <p14:flythrough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71275" y="82502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3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8956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3 x 5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8166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000">
        <p14:flythrough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5 x 9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4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85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000">
        <p14:flythrough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5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6209" y="27432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2 x 5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894498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000">
        <p14:flythrough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5 x 8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6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783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000">
        <p14:flythrough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4 x 5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7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752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000">
        <p14:flythrough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</TotalTime>
  <Words>200</Words>
  <Application>Microsoft Office PowerPoint</Application>
  <PresentationFormat>On-screen Show (4:3)</PresentationFormat>
  <Paragraphs>88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BasicFacts Challenge </vt:lpstr>
      <vt:lpstr>Does your board look like this?</vt:lpstr>
      <vt:lpstr>1.</vt:lpstr>
      <vt:lpstr>2.</vt:lpstr>
      <vt:lpstr>PowerPoint Presentation</vt:lpstr>
      <vt:lpstr>5 x 9 =</vt:lpstr>
      <vt:lpstr>PowerPoint Presentation</vt:lpstr>
      <vt:lpstr>5 x 8 =</vt:lpstr>
      <vt:lpstr>4 x 5 =</vt:lpstr>
      <vt:lpstr>5 x 7 =</vt:lpstr>
      <vt:lpstr>5 x 5 =</vt:lpstr>
      <vt:lpstr>5 x 6 =</vt:lpstr>
      <vt:lpstr>6 x 5 =</vt:lpstr>
      <vt:lpstr>5 x 5 =</vt:lpstr>
      <vt:lpstr>7 x 5 =</vt:lpstr>
      <vt:lpstr>PowerPoint Presentation</vt:lpstr>
      <vt:lpstr>8 x 5 =</vt:lpstr>
      <vt:lpstr>5 x 3 =</vt:lpstr>
      <vt:lpstr>9 x 5 =</vt:lpstr>
      <vt:lpstr>5 x 2 =</vt:lpstr>
      <vt:lpstr>10 x 5 =</vt:lpstr>
      <vt:lpstr>5 x 1 =</vt:lpstr>
      <vt:lpstr>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Facts</dc:title>
  <dc:creator>Katrina Skipper</dc:creator>
  <cp:lastModifiedBy>Steve Higgins</cp:lastModifiedBy>
  <cp:revision>148</cp:revision>
  <dcterms:created xsi:type="dcterms:W3CDTF">2011-11-15T12:00:27Z</dcterms:created>
  <dcterms:modified xsi:type="dcterms:W3CDTF">2013-03-10T08:36:09Z</dcterms:modified>
</cp:coreProperties>
</file>