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58" r:id="rId5"/>
    <p:sldId id="262" r:id="rId6"/>
    <p:sldId id="261" r:id="rId7"/>
    <p:sldId id="259" r:id="rId8"/>
    <p:sldId id="260" r:id="rId9"/>
    <p:sldId id="263" r:id="rId10"/>
    <p:sldId id="264" r:id="rId11"/>
    <p:sldId id="265" r:id="rId12"/>
    <p:sldId id="266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85" autoAdjust="0"/>
    <p:restoredTop sz="94727" autoAdjust="0"/>
  </p:normalViewPr>
  <p:slideViewPr>
    <p:cSldViewPr>
      <p:cViewPr varScale="1">
        <p:scale>
          <a:sx n="70" d="100"/>
          <a:sy n="70" d="100"/>
        </p:scale>
        <p:origin x="36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1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1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61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7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0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7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6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7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8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694C7-AF83-4105-A7C5-56BB8D5E6B5C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76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000" dirty="0" err="1" smtClean="0"/>
              <a:t>BasicFacts</a:t>
            </a:r>
            <a:r>
              <a:rPr lang="en-US" sz="8000" dirty="0" smtClean="0"/>
              <a:t> Challenge</a:t>
            </a:r>
            <a:br>
              <a:rPr lang="en-US" sz="8000" dirty="0" smtClean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872808" cy="32179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dirty="0" smtClean="0"/>
              <a:t>Have you got your:</a:t>
            </a:r>
          </a:p>
          <a:p>
            <a:pPr algn="l"/>
            <a:r>
              <a:rPr lang="en-US" sz="4000" dirty="0" smtClean="0"/>
              <a:t>Whiteboard?</a:t>
            </a:r>
          </a:p>
          <a:p>
            <a:pPr algn="l"/>
            <a:r>
              <a:rPr lang="en-US" sz="4000" dirty="0" smtClean="0"/>
              <a:t>Pen?</a:t>
            </a:r>
          </a:p>
          <a:p>
            <a:pPr algn="l"/>
            <a:r>
              <a:rPr lang="en-US" sz="4000" dirty="0" smtClean="0"/>
              <a:t>Thinking cap on?</a:t>
            </a:r>
          </a:p>
          <a:p>
            <a:pPr algn="l"/>
            <a:r>
              <a:rPr lang="en-US" sz="4000" dirty="0" smtClean="0"/>
              <a:t>Board numbered to 20?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870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35 ÷ 5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8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91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5 x 5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9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20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3</a:t>
            </a:r>
            <a:r>
              <a:rPr lang="en-US" sz="15000" dirty="0" smtClean="0"/>
              <a:t>0 ÷ 5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26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6 x 5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11.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45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prstClr val="white"/>
                </a:solidFill>
              </a:rPr>
              <a:t>2</a:t>
            </a:r>
            <a:r>
              <a:rPr lang="en-US" sz="15000" dirty="0" smtClean="0">
                <a:solidFill>
                  <a:prstClr val="white"/>
                </a:solidFill>
              </a:rPr>
              <a:t>5 </a:t>
            </a:r>
            <a:r>
              <a:rPr lang="en-US" sz="15000" dirty="0">
                <a:solidFill>
                  <a:prstClr val="white"/>
                </a:solidFill>
              </a:rPr>
              <a:t>÷ 5</a:t>
            </a:r>
            <a:r>
              <a:rPr lang="en-US" sz="15000" dirty="0" smtClean="0"/>
              <a:t>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12.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8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21297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prstClr val="white"/>
                </a:solidFill>
              </a:rPr>
              <a:t>7</a:t>
            </a:r>
            <a:r>
              <a:rPr lang="en-US" sz="15000" dirty="0" smtClean="0">
                <a:solidFill>
                  <a:prstClr val="white"/>
                </a:solidFill>
              </a:rPr>
              <a:t> x </a:t>
            </a:r>
            <a:r>
              <a:rPr lang="en-US" sz="15000" dirty="0">
                <a:solidFill>
                  <a:prstClr val="white"/>
                </a:solidFill>
              </a:rPr>
              <a:t>5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13.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6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14.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1349" y="2438400"/>
            <a:ext cx="699164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0" dirty="0" smtClean="0"/>
              <a:t> 20</a:t>
            </a:r>
            <a:r>
              <a:rPr lang="en-US" sz="15000" dirty="0" smtClean="0">
                <a:solidFill>
                  <a:prstClr val="white"/>
                </a:solidFill>
                <a:ea typeface="+mj-ea"/>
                <a:cs typeface="+mj-cs"/>
              </a:rPr>
              <a:t> </a:t>
            </a:r>
            <a:r>
              <a:rPr lang="en-US" sz="15000" dirty="0">
                <a:solidFill>
                  <a:prstClr val="white"/>
                </a:solidFill>
                <a:ea typeface="+mj-ea"/>
                <a:cs typeface="+mj-cs"/>
              </a:rPr>
              <a:t>÷ 5 </a:t>
            </a:r>
            <a:r>
              <a:rPr lang="en-US" sz="15000" dirty="0" smtClean="0"/>
              <a:t>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11521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292494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prstClr val="white"/>
                </a:solidFill>
              </a:rPr>
              <a:t> 8 x </a:t>
            </a:r>
            <a:r>
              <a:rPr lang="en-US" sz="15000" dirty="0">
                <a:solidFill>
                  <a:prstClr val="white"/>
                </a:solidFill>
              </a:rPr>
              <a:t>5</a:t>
            </a:r>
            <a:r>
              <a:rPr lang="en-US" sz="15000" dirty="0" smtClean="0"/>
              <a:t>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15.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12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924944"/>
            <a:ext cx="8589640" cy="1719064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prstClr val="white"/>
                </a:solidFill>
              </a:rPr>
              <a:t>1</a:t>
            </a:r>
            <a:r>
              <a:rPr lang="en-US" sz="15000" dirty="0" smtClean="0">
                <a:solidFill>
                  <a:prstClr val="white"/>
                </a:solidFill>
              </a:rPr>
              <a:t>5 </a:t>
            </a:r>
            <a:r>
              <a:rPr lang="en-US" sz="15000" dirty="0">
                <a:solidFill>
                  <a:prstClr val="white"/>
                </a:solidFill>
              </a:rPr>
              <a:t>÷ 5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16.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4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prstClr val="white"/>
                </a:solidFill>
              </a:rPr>
              <a:t>9</a:t>
            </a:r>
            <a:r>
              <a:rPr lang="en-US" sz="15000" dirty="0" smtClean="0">
                <a:solidFill>
                  <a:prstClr val="white"/>
                </a:solidFill>
              </a:rPr>
              <a:t> x </a:t>
            </a:r>
            <a:r>
              <a:rPr lang="en-US" sz="15000" dirty="0">
                <a:solidFill>
                  <a:prstClr val="white"/>
                </a:solidFill>
              </a:rPr>
              <a:t>5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17.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87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your board look like this?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r>
              <a:rPr lang="en-US" dirty="0" smtClean="0"/>
              <a:t>3.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</a:p>
          <a:p>
            <a:pPr marL="0" indent="0">
              <a:buNone/>
            </a:pPr>
            <a:r>
              <a:rPr lang="en-US" dirty="0" smtClean="0"/>
              <a:t>5.</a:t>
            </a:r>
          </a:p>
          <a:p>
            <a:pPr marL="0" indent="0">
              <a:buNone/>
            </a:pPr>
            <a:r>
              <a:rPr lang="en-US" dirty="0" smtClean="0"/>
              <a:t>6.</a:t>
            </a:r>
          </a:p>
          <a:p>
            <a:pPr marL="0" indent="0">
              <a:buNone/>
            </a:pPr>
            <a:r>
              <a:rPr lang="en-US" dirty="0" smtClean="0"/>
              <a:t>7.</a:t>
            </a:r>
          </a:p>
          <a:p>
            <a:pPr marL="0" indent="0">
              <a:buNone/>
            </a:pPr>
            <a:r>
              <a:rPr lang="en-US" dirty="0" smtClean="0"/>
              <a:t>8.</a:t>
            </a:r>
          </a:p>
          <a:p>
            <a:pPr marL="0" indent="0">
              <a:buNone/>
            </a:pPr>
            <a:r>
              <a:rPr lang="en-US" dirty="0" smtClean="0"/>
              <a:t>9.</a:t>
            </a:r>
          </a:p>
          <a:p>
            <a:pPr marL="0" indent="0">
              <a:buNone/>
            </a:pP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</a:t>
            </a:r>
          </a:p>
          <a:p>
            <a:pPr marL="0" indent="0">
              <a:buNone/>
            </a:pPr>
            <a:r>
              <a:rPr lang="en-US" dirty="0" smtClean="0"/>
              <a:t>12.</a:t>
            </a:r>
          </a:p>
          <a:p>
            <a:pPr marL="0" indent="0">
              <a:buNone/>
            </a:pPr>
            <a:r>
              <a:rPr lang="en-US" dirty="0" smtClean="0"/>
              <a:t>13.</a:t>
            </a:r>
          </a:p>
          <a:p>
            <a:pPr marL="0" indent="0">
              <a:buNone/>
            </a:pPr>
            <a:r>
              <a:rPr lang="en-US" dirty="0" smtClean="0"/>
              <a:t>14.</a:t>
            </a:r>
          </a:p>
          <a:p>
            <a:pPr marL="0" indent="0">
              <a:buNone/>
            </a:pPr>
            <a:r>
              <a:rPr lang="en-US" dirty="0" smtClean="0"/>
              <a:t>15.</a:t>
            </a:r>
          </a:p>
          <a:p>
            <a:pPr marL="0" indent="0">
              <a:buNone/>
            </a:pPr>
            <a:r>
              <a:rPr lang="en-US" dirty="0" smtClean="0"/>
              <a:t>16.</a:t>
            </a:r>
          </a:p>
          <a:p>
            <a:pPr marL="0" indent="0">
              <a:buNone/>
            </a:pPr>
            <a:r>
              <a:rPr lang="en-US" dirty="0" smtClean="0"/>
              <a:t>17.</a:t>
            </a:r>
          </a:p>
          <a:p>
            <a:pPr marL="0" indent="0">
              <a:buNone/>
            </a:pPr>
            <a:r>
              <a:rPr lang="en-US" dirty="0" smtClean="0"/>
              <a:t>18.</a:t>
            </a:r>
          </a:p>
          <a:p>
            <a:pPr marL="0" indent="0">
              <a:buNone/>
            </a:pPr>
            <a:r>
              <a:rPr lang="en-US" dirty="0" smtClean="0"/>
              <a:t>19.</a:t>
            </a:r>
          </a:p>
          <a:p>
            <a:pPr marL="0" indent="0">
              <a:buNone/>
            </a:pPr>
            <a:r>
              <a:rPr lang="en-US" dirty="0" smtClean="0"/>
              <a:t>20.</a:t>
            </a:r>
          </a:p>
        </p:txBody>
      </p:sp>
    </p:spTree>
    <p:extLst>
      <p:ext uri="{BB962C8B-B14F-4D97-AF65-F5344CB8AC3E}">
        <p14:creationId xmlns:p14="http://schemas.microsoft.com/office/powerpoint/2010/main" val="216154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2004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prstClr val="white"/>
                </a:solidFill>
              </a:rPr>
              <a:t>10 </a:t>
            </a:r>
            <a:r>
              <a:rPr lang="en-US" sz="15000" dirty="0">
                <a:solidFill>
                  <a:prstClr val="white"/>
                </a:solidFill>
              </a:rPr>
              <a:t>÷ 5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18.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9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prstClr val="white"/>
                </a:solidFill>
              </a:rPr>
              <a:t>10 x </a:t>
            </a:r>
            <a:r>
              <a:rPr lang="en-US" sz="15000" dirty="0">
                <a:solidFill>
                  <a:prstClr val="white"/>
                </a:solidFill>
              </a:rPr>
              <a:t>5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19.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13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prstClr val="white"/>
                </a:solidFill>
              </a:rPr>
              <a:t>5 </a:t>
            </a:r>
            <a:r>
              <a:rPr lang="en-US" sz="15000" dirty="0">
                <a:solidFill>
                  <a:prstClr val="white"/>
                </a:solidFill>
              </a:rPr>
              <a:t>÷ 5</a:t>
            </a:r>
            <a:r>
              <a:rPr lang="en-US" sz="15000" dirty="0" smtClean="0"/>
              <a:t>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20.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81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ANSWERS</a:t>
            </a:r>
            <a:endParaRPr lang="en-US" sz="9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9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8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7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6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038600" cy="45259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	30</a:t>
            </a:r>
          </a:p>
          <a:p>
            <a:pPr marL="0" indent="0">
              <a:buNone/>
            </a:pPr>
            <a:r>
              <a:rPr lang="en-US" dirty="0" smtClean="0"/>
              <a:t>12.	5</a:t>
            </a:r>
          </a:p>
          <a:p>
            <a:pPr marL="0" indent="0">
              <a:buNone/>
            </a:pPr>
            <a:r>
              <a:rPr lang="en-US" dirty="0" smtClean="0"/>
              <a:t>13.	35</a:t>
            </a:r>
          </a:p>
          <a:p>
            <a:pPr marL="0" indent="0">
              <a:buNone/>
            </a:pPr>
            <a:r>
              <a:rPr lang="en-US" dirty="0" smtClean="0"/>
              <a:t>14.	</a:t>
            </a:r>
            <a:r>
              <a:rPr lang="en-US" dirty="0"/>
              <a:t>4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15.	40</a:t>
            </a:r>
          </a:p>
          <a:p>
            <a:pPr marL="0" indent="0">
              <a:buNone/>
            </a:pPr>
            <a:r>
              <a:rPr lang="en-US" dirty="0" smtClean="0"/>
              <a:t>16.	3</a:t>
            </a:r>
          </a:p>
          <a:p>
            <a:pPr marL="0" indent="0">
              <a:buNone/>
            </a:pPr>
            <a:r>
              <a:rPr lang="en-US" dirty="0" smtClean="0"/>
              <a:t>17.	45</a:t>
            </a:r>
          </a:p>
          <a:p>
            <a:pPr marL="0" indent="0">
              <a:buNone/>
            </a:pPr>
            <a:r>
              <a:rPr lang="en-US" dirty="0" smtClean="0"/>
              <a:t>18.	</a:t>
            </a:r>
            <a:r>
              <a:rPr lang="en-US" dirty="0"/>
              <a:t>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19.	50</a:t>
            </a:r>
          </a:p>
          <a:p>
            <a:pPr marL="0" indent="0">
              <a:buNone/>
            </a:pPr>
            <a:r>
              <a:rPr lang="en-US" dirty="0" smtClean="0"/>
              <a:t>20.	</a:t>
            </a:r>
            <a:r>
              <a:rPr lang="en-US" smtClean="0"/>
              <a:t>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896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2867" y="30271"/>
            <a:ext cx="8229600" cy="1719064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1.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0" dirty="0"/>
              <a:t>1</a:t>
            </a:r>
            <a:r>
              <a:rPr lang="en-US" sz="18000" dirty="0" smtClean="0"/>
              <a:t> x 5 =</a:t>
            </a:r>
            <a:endParaRPr lang="en-US" sz="18000" dirty="0"/>
          </a:p>
        </p:txBody>
      </p:sp>
    </p:spTree>
    <p:extLst>
      <p:ext uri="{BB962C8B-B14F-4D97-AF65-F5344CB8AC3E}">
        <p14:creationId xmlns:p14="http://schemas.microsoft.com/office/powerpoint/2010/main" val="100907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904891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2.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0135" y="2831123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50 ÷ 5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3616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71275" y="82502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3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8956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3 x 5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816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45 ÷ 5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4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8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5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6209" y="27432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2 x 5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89449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40 ÷ 5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6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78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4 x 5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7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75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</TotalTime>
  <Words>201</Words>
  <Application>Microsoft Office PowerPoint</Application>
  <PresentationFormat>On-screen Show (4:3)</PresentationFormat>
  <Paragraphs>88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BasicFacts Challenge </vt:lpstr>
      <vt:lpstr>Does your board look like this?</vt:lpstr>
      <vt:lpstr>1.</vt:lpstr>
      <vt:lpstr>2.</vt:lpstr>
      <vt:lpstr>PowerPoint Presentation</vt:lpstr>
      <vt:lpstr>45 ÷ 5 =</vt:lpstr>
      <vt:lpstr>PowerPoint Presentation</vt:lpstr>
      <vt:lpstr>40 ÷ 5 =</vt:lpstr>
      <vt:lpstr>4 x 5 =</vt:lpstr>
      <vt:lpstr>35 ÷ 5 =</vt:lpstr>
      <vt:lpstr>5 x 5 =</vt:lpstr>
      <vt:lpstr>30 ÷ 5 =</vt:lpstr>
      <vt:lpstr>6 x 5 =</vt:lpstr>
      <vt:lpstr>25 ÷ 5 =</vt:lpstr>
      <vt:lpstr>7 x 5 =</vt:lpstr>
      <vt:lpstr>PowerPoint Presentation</vt:lpstr>
      <vt:lpstr> 8 x 5 =</vt:lpstr>
      <vt:lpstr>15 ÷ 5 =</vt:lpstr>
      <vt:lpstr>9 x 5 =</vt:lpstr>
      <vt:lpstr>10 ÷ 5 =</vt:lpstr>
      <vt:lpstr>10 x 5 =</vt:lpstr>
      <vt:lpstr>5 ÷ 5 =</vt:lpstr>
      <vt:lpstr>ANSWERS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Facts</dc:title>
  <dc:creator>Katrina Skipper</dc:creator>
  <cp:lastModifiedBy>Eibhlin Marie Newell</cp:lastModifiedBy>
  <cp:revision>147</cp:revision>
  <dcterms:created xsi:type="dcterms:W3CDTF">2011-11-15T12:00:27Z</dcterms:created>
  <dcterms:modified xsi:type="dcterms:W3CDTF">2015-04-16T10:27:25Z</dcterms:modified>
</cp:coreProperties>
</file>