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5" autoAdjust="0"/>
    <p:restoredTop sz="94727" autoAdjust="0"/>
  </p:normalViewPr>
  <p:slideViewPr>
    <p:cSldViewPr>
      <p:cViewPr varScale="1">
        <p:scale>
          <a:sx n="70" d="100"/>
          <a:sy n="70" d="100"/>
        </p:scale>
        <p:origin x="360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21 ÷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</a:t>
            </a:r>
            <a:r>
              <a:rPr lang="en-US" sz="15000" dirty="0"/>
              <a:t>x</a:t>
            </a:r>
            <a:r>
              <a:rPr lang="en-US" sz="15000" dirty="0" smtClean="0"/>
              <a:t>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18 ÷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15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5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3 x 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072" y="2438400"/>
            <a:ext cx="76739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12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÷ 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3 x 8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9</a:t>
            </a:r>
            <a:r>
              <a:rPr lang="en-US" sz="15000" dirty="0" smtClean="0">
                <a:solidFill>
                  <a:prstClr val="white"/>
                </a:solidFill>
              </a:rPr>
              <a:t>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3 x 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6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3 x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3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1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18</a:t>
            </a:r>
          </a:p>
          <a:p>
            <a:pPr marL="0" indent="0">
              <a:buNone/>
            </a:pPr>
            <a:r>
              <a:rPr lang="en-US" dirty="0" smtClean="0"/>
              <a:t>12.	3</a:t>
            </a:r>
          </a:p>
          <a:p>
            <a:pPr marL="0" indent="0">
              <a:buNone/>
            </a:pPr>
            <a:r>
              <a:rPr lang="en-US" dirty="0" smtClean="0"/>
              <a:t>13.	21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24</a:t>
            </a:r>
          </a:p>
          <a:p>
            <a:pPr marL="0" indent="0">
              <a:buNone/>
            </a:pPr>
            <a:r>
              <a:rPr lang="en-US" dirty="0" smtClean="0"/>
              <a:t>16.	3</a:t>
            </a:r>
          </a:p>
          <a:p>
            <a:pPr marL="0" indent="0">
              <a:buNone/>
            </a:pPr>
            <a:r>
              <a:rPr lang="en-US" dirty="0" smtClean="0"/>
              <a:t>17.	27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30</a:t>
            </a:r>
          </a:p>
          <a:p>
            <a:pPr marL="0" indent="0">
              <a:buNone/>
            </a:pPr>
            <a:r>
              <a:rPr lang="en-US" dirty="0" smtClean="0"/>
              <a:t>20.	3</a:t>
            </a:r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3 x 1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30 ÷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27 ÷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24 ÷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BasicFacts Challenge </vt:lpstr>
      <vt:lpstr>Does your board look like this?</vt:lpstr>
      <vt:lpstr>1.</vt:lpstr>
      <vt:lpstr>2.</vt:lpstr>
      <vt:lpstr>PowerPoint Presentation</vt:lpstr>
      <vt:lpstr>27 ÷ 9 =</vt:lpstr>
      <vt:lpstr>PowerPoint Presentation</vt:lpstr>
      <vt:lpstr>24 ÷ 8 =</vt:lpstr>
      <vt:lpstr>3 x 4 =</vt:lpstr>
      <vt:lpstr>21 ÷ 7 =</vt:lpstr>
      <vt:lpstr>3 x 5 =</vt:lpstr>
      <vt:lpstr>18 ÷ 6 =</vt:lpstr>
      <vt:lpstr>3 x 6 =</vt:lpstr>
      <vt:lpstr>15 ÷ 5 =</vt:lpstr>
      <vt:lpstr>3 x 7 =</vt:lpstr>
      <vt:lpstr>PowerPoint Presentation</vt:lpstr>
      <vt:lpstr>3 x 8 =</vt:lpstr>
      <vt:lpstr>9 ÷ 3 =</vt:lpstr>
      <vt:lpstr>3 x 9 =</vt:lpstr>
      <vt:lpstr>6 ÷ 2 =</vt:lpstr>
      <vt:lpstr>3 x 10 =</vt:lpstr>
      <vt:lpstr>3 ÷ 1 =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Eibhlin Marie Newell</cp:lastModifiedBy>
  <cp:revision>147</cp:revision>
  <dcterms:created xsi:type="dcterms:W3CDTF">2011-11-15T12:00:27Z</dcterms:created>
  <dcterms:modified xsi:type="dcterms:W3CDTF">2015-05-24T03:17:32Z</dcterms:modified>
</cp:coreProperties>
</file>